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72" r:id="rId9"/>
    <p:sldId id="266" r:id="rId10"/>
    <p:sldId id="267" r:id="rId11"/>
    <p:sldId id="268" r:id="rId12"/>
    <p:sldId id="269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B7E9-9ADE-4131-9A6B-EC8AB81874A5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666B-2A19-4F18-B764-AF8DC7FFF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B17-F494-4AE6-999B-865E5AAA8D1D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FA6C-B3FD-4643-8B7B-BD11C4696E54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7F2-0CF9-4A3E-BDB7-CCB7E9C0D129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0221-42E2-4C0B-B4CD-0FC555E3CF92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970-74F7-488C-A5C9-114573E81470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3CE-05B0-4318-991F-0EF4C9C979BA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166A-9231-4907-BA49-EF9EF51ACAE0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3C1B-F3EE-4847-886D-90E13090A5F6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E86-4880-4E94-A046-FD3941FFF748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C39F-BD33-46F7-8D12-570D40514635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73C9-D2A0-4D2C-9BA2-340E3893759E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150-3398-4C91-85CB-9DBFF359CA27}" type="datetime1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082-9F0B-45ED-A8C5-13BBC7032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84463"/>
            <a:ext cx="9144001" cy="30211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98465" y="605641"/>
            <a:ext cx="6774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игры как средство формирования математических представлений у детей </a:t>
            </a:r>
            <a:r>
              <a:rPr 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возраста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6586" y="5759853"/>
            <a:ext cx="5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Полетайкина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Дарья Сергеевна,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№10 «Золушка» г. Охи</a:t>
            </a:r>
          </a:p>
        </p:txBody>
      </p:sp>
    </p:spTree>
    <p:extLst>
      <p:ext uri="{BB962C8B-B14F-4D97-AF65-F5344CB8AC3E}">
        <p14:creationId xmlns:p14="http://schemas.microsoft.com/office/powerpoint/2010/main" val="36637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8945" y="384464"/>
            <a:ext cx="7083381" cy="10513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97735" y="358622"/>
            <a:ext cx="695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развивающих игр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Б.П.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Никитина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668695"/>
            <a:ext cx="2647369" cy="248574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29" y="1668695"/>
            <a:ext cx="2327028" cy="239504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ISA\Desktop\s74457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14" y="3641271"/>
            <a:ext cx="3228728" cy="242154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793" y="197235"/>
            <a:ext cx="7418231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49251" y="353332"/>
            <a:ext cx="714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Счетные палочки </a:t>
            </a:r>
            <a:r>
              <a:rPr lang="ru-RU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Кюизенера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4" y="1288261"/>
            <a:ext cx="2609007" cy="269527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81" y="1288261"/>
            <a:ext cx="2839276" cy="261178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LISA\Desktop\DSC02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393805"/>
            <a:ext cx="3241911" cy="287163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158" y="384464"/>
            <a:ext cx="7418231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2281" y="339669"/>
            <a:ext cx="70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блоки </a:t>
            </a:r>
            <a:r>
              <a:rPr lang="ru-RU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Дьенеша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8" y="1461407"/>
            <a:ext cx="2420965" cy="221785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14" y="1428751"/>
            <a:ext cx="2601779" cy="228138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LISA\Desktop\logi4eskie_bloki_djenesha_2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93" y="3696535"/>
            <a:ext cx="3212148" cy="23662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7431" y="384464"/>
            <a:ext cx="7044743" cy="6844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49134" y="323391"/>
            <a:ext cx="681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Играя в эти игры, дети осваивают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7593" y="2018748"/>
            <a:ext cx="6768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цвет, форма, мера (размер, масса), модель, образ;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сравнение, обследование, счет,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логико-математический опыт;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 мышление, сообразительность, смекалку.</a:t>
            </a:r>
          </a:p>
        </p:txBody>
      </p:sp>
      <p:pic>
        <p:nvPicPr>
          <p:cNvPr id="8194" name="Picture 2" descr="C:\Users\LISA\Desktop\galochk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20670" r="20268" b="9687"/>
          <a:stretch/>
        </p:blipFill>
        <p:spPr bwMode="auto">
          <a:xfrm>
            <a:off x="302078" y="2318009"/>
            <a:ext cx="1894114" cy="19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307" y="1249250"/>
            <a:ext cx="7559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 Сухомлинский писал: «…Не обрушивайте на ребёнка лавину знаний…под лавиной знаний могут быть погребены пытливость и любознательность. Умейте открыть перед ребёнком в окружающем мире что – то одно, но открыть так, что бы кусочек жизни заиграл перед детьми всеми цветами радуги. Открывайте всегда что – то неизведанное, что бы хотелось ещё и ещё раз возвратиться к тому, что он узнал». </a:t>
            </a:r>
          </a:p>
        </p:txBody>
      </p:sp>
    </p:spTree>
    <p:extLst>
      <p:ext uri="{BB962C8B-B14F-4D97-AF65-F5344CB8AC3E}">
        <p14:creationId xmlns:p14="http://schemas.microsoft.com/office/powerpoint/2010/main" val="30449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393" y="556397"/>
            <a:ext cx="86378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«Без игры нет,  и не может быть полноценного умственного развития.</a:t>
            </a:r>
            <a:b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- это огромное светлое окно, через которое в духовный мир ребёнка выливается живительный поток представлений, понятий.</a:t>
            </a:r>
            <a:b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- это искра, зажигающая огонёк пытливости и любознательности».</a:t>
            </a:r>
            <a:b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                                                                                              </a:t>
            </a:r>
            <a:endPara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В.А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Сухомлинский </a:t>
            </a:r>
            <a:b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LISA\Desktop\для визитки\15470328\в визитку\DSC026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" y="2741884"/>
            <a:ext cx="5011284" cy="3177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2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341" y="392664"/>
            <a:ext cx="6855314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33341" y="384464"/>
            <a:ext cx="658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36" y="1671864"/>
            <a:ext cx="6319157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(ФГОС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 «Об образовании в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развития математического 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Российской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endParaRPr lang="ru-RU" sz="2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H:\Рисунки\3D_Figures\15aa052763469fa53ae45241e5959c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3499" l="9946" r="89918">
                        <a14:foregroundMark x1="48365" y1="30784" x2="48365" y2="30784"/>
                        <a14:foregroundMark x1="47003" y1="34226" x2="47003" y2="34226"/>
                        <a14:foregroundMark x1="50000" y1="33270" x2="50000" y2="33270"/>
                        <a14:foregroundMark x1="54360" y1="30784" x2="54360" y2="30784"/>
                        <a14:foregroundMark x1="53406" y1="35564" x2="53406" y2="35564"/>
                        <a14:foregroundMark x1="52044" y1="29446" x2="52044" y2="29446"/>
                        <a14:foregroundMark x1="49728" y1="30402" x2="49728" y2="30402"/>
                        <a14:foregroundMark x1="79700" y1="24283" x2="79700" y2="24283"/>
                        <a14:foregroundMark x1="74387" y1="32314" x2="74387" y2="32314"/>
                        <a14:foregroundMark x1="76703" y1="49713" x2="76703" y2="49713"/>
                        <a14:foregroundMark x1="75068" y1="56979" x2="75068" y2="56979"/>
                        <a14:foregroundMark x1="28338" y1="74379" x2="28338" y2="74379"/>
                        <a14:foregroundMark x1="25341" y1="70172" x2="25341" y2="70172"/>
                        <a14:foregroundMark x1="19891" y1="64436" x2="19891" y2="64436"/>
                        <a14:foregroundMark x1="17302" y1="27916" x2="17302" y2="27916"/>
                        <a14:foregroundMark x1="81063" y1="40727" x2="81063" y2="40727"/>
                        <a14:foregroundMark x1="49728" y1="27533" x2="49728" y2="27533"/>
                        <a14:foregroundMark x1="54360" y1="27533" x2="54360" y2="27533"/>
                        <a14:foregroundMark x1="52044" y1="27916" x2="52044" y2="27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22150"/>
            <a:ext cx="2522763" cy="17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1076" y="384464"/>
            <a:ext cx="5119205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14032" y="404147"/>
            <a:ext cx="338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982" y="1410597"/>
            <a:ext cx="82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одно из замечательных явлений жизни, деятельность, как будто бесполезная и вместе с тем необходимая. Невольно чаруя и привлекая к себе как жизненное явление, игра оказалась весьма серьезной и трудной проблемой для научной мысли.</a:t>
            </a:r>
          </a:p>
        </p:txBody>
      </p:sp>
      <p:pic>
        <p:nvPicPr>
          <p:cNvPr id="2050" name="Picture 2" descr="C:\Users\LISA\Desktop\99e215fe1923a2c05424b749cb2014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5" b="95396" l="6515" r="9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97" y="384463"/>
            <a:ext cx="660845" cy="8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Рисунки\3D_Figures\3-d-people-coaching-mentor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9870" l="111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4" y="3360244"/>
            <a:ext cx="3112674" cy="2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3323" y="384464"/>
            <a:ext cx="718885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8795" y="358622"/>
            <a:ext cx="744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занимательных игр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980" y="1396030"/>
            <a:ext cx="8404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вид деятельности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дошкольного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средство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личности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сихологические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новообразования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сторон личности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умственного воспитания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LISA\Desktop\для визитки\15470328\в визитку\DSC02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3" y="4013420"/>
            <a:ext cx="3184253" cy="206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LISA\Desktop\для визитки\15470328\в визитку\DSC021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93" y="4033958"/>
            <a:ext cx="314579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42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0765" y="384464"/>
            <a:ext cx="6516711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00766" y="358622"/>
            <a:ext cx="651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организации игр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432" y="1434503"/>
            <a:ext cx="8107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принуждения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игровой динамики (от малых успехов к большим)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игровой атмосферы, реальных чувств детей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игровой и мыслительной деятельности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Постепенный переход от простых форм и способов осуществления игровых действий к сложным.</a:t>
            </a:r>
          </a:p>
        </p:txBody>
      </p:sp>
      <p:pic>
        <p:nvPicPr>
          <p:cNvPr id="8" name="Рисунок 7" descr="C:\Users\LISA\Desktop\для визитки\15470328\в визитку\DSC026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21" y="3515931"/>
            <a:ext cx="4531430" cy="274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32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220" y="384465"/>
            <a:ext cx="6877318" cy="12640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6220" y="358622"/>
            <a:ext cx="6465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логико-математические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LISA\Desktop\оп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51" y="2261507"/>
            <a:ext cx="5455108" cy="362169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944" y="579548"/>
            <a:ext cx="7765960" cy="8562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30310" y="358622"/>
            <a:ext cx="737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«Дары» Фридриха </a:t>
            </a:r>
            <a:r>
              <a:rPr lang="ru-RU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Фрёбеля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91566"/>
            <a:ext cx="3924300" cy="39243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40" y="1791565"/>
            <a:ext cx="1734540" cy="17363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LISA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96" y="3686175"/>
            <a:ext cx="3341484" cy="202969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975" y="384463"/>
            <a:ext cx="7714445" cy="11352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17500" y="358622"/>
            <a:ext cx="698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саморазвития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Марии </a:t>
            </a:r>
            <a:r>
              <a:rPr lang="ru-RU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5161" y="2105124"/>
            <a:ext cx="3198132" cy="287375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0" y="1774221"/>
            <a:ext cx="1767782" cy="176778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0" y="4105138"/>
            <a:ext cx="1730129" cy="173186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7" y="1765010"/>
            <a:ext cx="1673720" cy="17769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07" y="4105138"/>
            <a:ext cx="1673721" cy="167204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296</Words>
  <Application>Microsoft Office PowerPoint</Application>
  <PresentationFormat>Экран (4:3)</PresentationFormat>
  <Paragraphs>63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Oleg Gerasimov</cp:lastModifiedBy>
  <cp:revision>34</cp:revision>
  <dcterms:created xsi:type="dcterms:W3CDTF">2012-12-16T12:07:34Z</dcterms:created>
  <dcterms:modified xsi:type="dcterms:W3CDTF">2017-04-10T11:30:00Z</dcterms:modified>
</cp:coreProperties>
</file>